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Amatic SC" panose="020B0604020202020204" charset="-79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Nunit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41100" y="125"/>
            <a:ext cx="8643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Google Drive, ci dà la possibilità, oltre ad archiviare file e cartelle, di creare diversi tipi di “oggetti”, sfruttando gli strumenti di creazione interni.</a:t>
            </a:r>
            <a:endParaRPr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principali “oggetti”sono: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it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documenti;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it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fogli;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it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presentazione;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it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moduli.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32175" y="285750"/>
            <a:ext cx="8661900" cy="4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QUALI SONO LE CARATTERISTICHE MAPPING?</a:t>
            </a:r>
            <a:endParaRPr sz="36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it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Creare, condividere e modificare in modo collaborativo mappe mentali.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Importare da testo, MindManager e Freemind.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it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Esportare in Word, PowerPoint, PDF, immagine, MindManager e Freemind.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Aggiungere icone, immagini, note, collegamenti e allegati.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89225" y="151800"/>
            <a:ext cx="8524500" cy="47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QUALI SONO LE CARATTERISTICHE MAPPING?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eriod"/>
            </a:pPr>
            <a:r>
              <a:rPr lang="it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 Chat live integrata.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eriod"/>
            </a:pPr>
            <a:r>
              <a:rPr lang="it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Pubblica e incorpora mappe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eriod"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Gestisce attività e notifiche.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eriod"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Modifica e sincronizzazione offline.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eriod"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Annulla cronologia e riproduzione illimitate.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eriod"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crittografia SSL, backup automatici.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eriod"/>
            </a:pPr>
            <a:r>
              <a:rPr lang="it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 applicazioni per Android, iPhone e iPad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23250" y="250025"/>
            <a:ext cx="8804700" cy="46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INTEGRAZIONE DI GOOGLE DRIVE:</a:t>
            </a:r>
            <a:endParaRPr sz="48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Apri, visualizza e modifica i file della mappa mentale da Google Drive.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Formati supportati: MindManager, Freemind e XMind, MindMeister.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it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incronizza l'intero elenco di mappe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(cartelle incluse) con Google Drive.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Sincronizza mappe singole con Google Drive.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Aggiungi allegati da Google Drive.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Condividi mappe mentali con i tuoi contatti Google.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Esporta le mappe su Google Drive come immagini, testo, PDF e molti altri formati.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Esporta bulk alle mappe su Drive per il backup.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it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 in tempo reale sulle mappe di Drive.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51800" y="98225"/>
            <a:ext cx="8751000" cy="48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 QUALI CASI D'USO POSSO USARE IL MIND MEISTER?</a:t>
            </a:r>
            <a:endParaRPr sz="6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it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Brainstorming.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it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Pianificazione del progetto.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it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Elenchi di attività / GTD.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it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Gestione contabile.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it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Preparare e condurre riunioni.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it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 competitiva / SWOT.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13</a:t>
            </a:fld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4348750" y="2286000"/>
            <a:ext cx="4402200" cy="2482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" sz="2400">
                <a:latin typeface="Times New Roman"/>
                <a:ea typeface="Times New Roman"/>
                <a:cs typeface="Times New Roman"/>
                <a:sym typeface="Times New Roman"/>
              </a:rPr>
              <a:t>Preparazione dell'evento.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" sz="2400">
                <a:latin typeface="Times New Roman"/>
                <a:ea typeface="Times New Roman"/>
                <a:cs typeface="Times New Roman"/>
                <a:sym typeface="Times New Roman"/>
              </a:rPr>
              <a:t>Pianificazione del sito web.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" sz="2400">
                <a:latin typeface="Times New Roman"/>
                <a:ea typeface="Times New Roman"/>
                <a:cs typeface="Times New Roman"/>
                <a:sym typeface="Times New Roman"/>
              </a:rPr>
              <a:t>Innovazione / gestione dei cambiamenti.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" sz="2400">
                <a:latin typeface="Times New Roman"/>
                <a:ea typeface="Times New Roman"/>
                <a:cs typeface="Times New Roman"/>
                <a:sym typeface="Times New Roman"/>
              </a:rPr>
              <a:t>Problem Solving.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" sz="2400">
                <a:latin typeface="Times New Roman"/>
                <a:ea typeface="Times New Roman"/>
                <a:cs typeface="Times New Roman"/>
                <a:sym typeface="Times New Roman"/>
              </a:rPr>
              <a:t>Prendere appunti.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25025" y="223250"/>
            <a:ext cx="8751000" cy="47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Vediamo come funziona: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508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Char char="●"/>
            </a:pPr>
            <a:r>
              <a:rPr lang="it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all’interno del documento di drive cerchiamo la voce di </a:t>
            </a:r>
            <a:r>
              <a:rPr lang="it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menù componenti aggiuntivi</a:t>
            </a:r>
            <a:r>
              <a:rPr lang="it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selezioniamo: “installa componenti aggiuntivi”.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15</a:t>
            </a:fld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850" y="187525"/>
            <a:ext cx="7072300" cy="46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16</a:t>
            </a:fld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625" y="419700"/>
            <a:ext cx="6981652" cy="43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76825" y="294675"/>
            <a:ext cx="8581500" cy="45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lang="it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 campo di ricerca, scriviamo mind meister e una volta trovato il componente aggiuntivo clicchiamo sul pulsante gratis.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18</a:t>
            </a:fld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00" y="428650"/>
            <a:ext cx="6938350" cy="41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19</a:t>
            </a:fld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900" y="366125"/>
            <a:ext cx="7402700" cy="43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67900" y="330475"/>
            <a:ext cx="8608200" cy="4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Oltre alle principali funzioni di creazione e di elaborazione ognuno di questi quattro strumenti ci dà la possibilità di aggiungere funzioni utili. 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Questo può essere fatto tramite l’inserimento di </a:t>
            </a:r>
            <a:r>
              <a:rPr lang="it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componenti aggiuntivi.</a:t>
            </a:r>
            <a:endParaRPr sz="36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20</a:t>
            </a:fld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535775"/>
            <a:ext cx="7777750" cy="41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21</a:t>
            </a:fld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50" y="589350"/>
            <a:ext cx="7688450" cy="40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57200" y="357200"/>
            <a:ext cx="8322600" cy="4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lang="it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Consentiamo l’accesso e il componente aggiuntivo risulterà nella lista dei componenti aggiuntivi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23</a:t>
            </a:fld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25" y="500075"/>
            <a:ext cx="7733100" cy="4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214325" y="160725"/>
            <a:ext cx="8474100" cy="45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Char char="●"/>
            </a:pPr>
            <a:r>
              <a:rPr lang="it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Quello che ci resta da fare ora è creare il nostro elenco con le parole, da inserire all’interno della mappa. Selezionando la formattazione “</a:t>
            </a:r>
            <a:r>
              <a:rPr lang="it" sz="4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elenco puntato</a:t>
            </a:r>
            <a:r>
              <a:rPr lang="it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25</a:t>
            </a:fld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25" y="598300"/>
            <a:ext cx="7670600" cy="39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48250" y="383975"/>
            <a:ext cx="8358300" cy="43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lang="it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lavoriamo sui livelli dell’elenco, aiutandoci con il tasto TAB della tastiera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qual è il tasto TAB?</a:t>
            </a:r>
            <a:endParaRPr sz="60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27</a:t>
            </a:fld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75" y="1907950"/>
            <a:ext cx="298132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28</a:t>
            </a:fld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500" y="711400"/>
            <a:ext cx="7590225" cy="40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05375" y="258950"/>
            <a:ext cx="8545800" cy="4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</a:pPr>
            <a:r>
              <a:rPr lang="it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parola che all’interno dell’elenco è posizionata nel livello principale sarà </a:t>
            </a:r>
            <a:r>
              <a:rPr lang="it" sz="4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nodo principale della mappa </a:t>
            </a:r>
            <a:r>
              <a:rPr lang="it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 via via, le parole che si trovano negli altri livelli </a:t>
            </a:r>
            <a:r>
              <a:rPr lang="it" sz="4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dell’elenco saranno i nodi secondari.</a:t>
            </a:r>
            <a:endParaRPr sz="4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50025" y="267900"/>
            <a:ext cx="8536800" cy="46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 COMPONENTI AGGIUNTIVI,</a:t>
            </a:r>
            <a:r>
              <a:rPr lang="it" sz="6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6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 dei piccoli strumenti che si vanno ad inserire all’interno di questi strumenti principali e ci permettono di aggiungere delle piccole funzioni.</a:t>
            </a:r>
            <a:endParaRPr sz="36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30</a:t>
            </a:fld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100" y="375050"/>
            <a:ext cx="7777750" cy="43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03625" y="392900"/>
            <a:ext cx="8456400" cy="44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adesso evidenziamo l’elenco che abbiamo creato: selezionare componenti aggiuntivi MIND MEISTER E INSERT AS MIND MAP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32</a:t>
            </a:fld>
            <a:endParaRPr/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913" y="401825"/>
            <a:ext cx="7090175" cy="45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33</a:t>
            </a:fld>
            <a:endParaRPr/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575" y="446475"/>
            <a:ext cx="7724200" cy="42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34</a:t>
            </a:fld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13" y="308075"/>
            <a:ext cx="7724175" cy="44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96450" y="321475"/>
            <a:ext cx="8483100" cy="46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vedete le parole del ns. elenco sono state organizzate all’interno di una mappa concettuale e la mappa è stata inserita come formato immagine all’interno del nostro documento drive.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l’elenco puntato non ci serve più, possiamo eliminarlo e lasciare soltanto la mappa con i termini che abbiamo inserto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A59AD-6D8D-491B-A43A-54B2DAEB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11" y="361244"/>
            <a:ext cx="8421511" cy="4576024"/>
          </a:xfrm>
        </p:spPr>
        <p:txBody>
          <a:bodyPr/>
          <a:lstStyle/>
          <a:p>
            <a:pPr algn="ctr"/>
            <a:r>
              <a:rPr lang="it-IT" sz="6000" b="1" dirty="0">
                <a:solidFill>
                  <a:srgbClr val="000000"/>
                </a:solidFill>
                <a:latin typeface="Amatic SC"/>
                <a:cs typeface="Amatic SC"/>
              </a:rPr>
              <a:t>TUTORIAL SU  	YOU TUBE DI Mappe mentali in Documenti Google con </a:t>
            </a:r>
            <a:r>
              <a:rPr lang="it-IT" sz="6000" b="1" dirty="0" err="1">
                <a:solidFill>
                  <a:srgbClr val="000000"/>
                </a:solidFill>
                <a:latin typeface="Amatic SC"/>
                <a:cs typeface="Amatic SC"/>
              </a:rPr>
              <a:t>MindMeister</a:t>
            </a:r>
            <a:br>
              <a:rPr lang="it-IT" sz="3200" b="1" dirty="0">
                <a:solidFill>
                  <a:srgbClr val="000000"/>
                </a:solidFill>
                <a:latin typeface="Amatic SC"/>
                <a:cs typeface="Amatic SC"/>
              </a:rPr>
            </a:br>
            <a:br>
              <a:rPr lang="it-IT" sz="3200" b="1" dirty="0">
                <a:solidFill>
                  <a:srgbClr val="000000"/>
                </a:solidFill>
                <a:latin typeface="Amatic SC"/>
                <a:cs typeface="Amatic SC"/>
              </a:rPr>
            </a:br>
            <a:r>
              <a:rPr lang="it-IT" sz="3200" b="1" dirty="0">
                <a:solidFill>
                  <a:srgbClr val="000000"/>
                </a:solidFill>
                <a:latin typeface="Amatic SC"/>
                <a:cs typeface="Amatic SC"/>
              </a:rPr>
              <a:t>https://youtu.be/JnHTQBHhovI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F7F2D12-9BB2-4E4F-AC3D-7FDE9FA810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37</a:t>
            </a:fld>
            <a:endParaRPr lang="it-IT"/>
          </a:p>
        </p:txBody>
      </p:sp>
      <p:pic>
        <p:nvPicPr>
          <p:cNvPr id="1026" name="Picture 2" descr="Risultato immagini per SIMBOLO YT">
            <a:extLst>
              <a:ext uri="{FF2B5EF4-FFF2-40B4-BE49-F238E27FC236}">
                <a16:creationId xmlns:a16="http://schemas.microsoft.com/office/drawing/2014/main" id="{C6F32E1C-44DC-46C0-8E47-CE75AB36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44" y="519289"/>
            <a:ext cx="987603" cy="7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moria ad accesso sequenziale 3">
            <a:extLst>
              <a:ext uri="{FF2B5EF4-FFF2-40B4-BE49-F238E27FC236}">
                <a16:creationId xmlns:a16="http://schemas.microsoft.com/office/drawing/2014/main" id="{15312061-1A3E-49DC-B6D4-133A803F73A4}"/>
              </a:ext>
            </a:extLst>
          </p:cNvPr>
          <p:cNvSpPr/>
          <p:nvPr/>
        </p:nvSpPr>
        <p:spPr>
          <a:xfrm>
            <a:off x="496710" y="2799644"/>
            <a:ext cx="1794933" cy="1236024"/>
          </a:xfrm>
          <a:prstGeom prst="flowChartMagneticTap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u="sng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CLICCA SUL LINK </a:t>
            </a:r>
            <a:endParaRPr lang="it-IT" sz="2000" b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A43DB6F-B021-4AE4-8A15-82E7CE7FB473}"/>
              </a:ext>
            </a:extLst>
          </p:cNvPr>
          <p:cNvCxnSpPr/>
          <p:nvPr/>
        </p:nvCxnSpPr>
        <p:spPr>
          <a:xfrm flipH="1">
            <a:off x="6750756" y="2799644"/>
            <a:ext cx="1639978" cy="936978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3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50025" y="285750"/>
            <a:ext cx="8456400" cy="4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Oggi vedremo</a:t>
            </a:r>
            <a:r>
              <a:rPr lang="it" sz="36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48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MIND MESITER,</a:t>
            </a:r>
            <a:r>
              <a:rPr lang="it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è un componente aggiuntivo di documenti Google e che ci permette di trasformare, in modo molto semplice, un elenco puntato in una mappa mentale.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>
            <a:off x="265600" y="1176200"/>
            <a:ext cx="8385300" cy="29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2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MIND MEISTER</a:t>
            </a:r>
            <a:endParaRPr sz="72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2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CHE COS’è IL </a:t>
            </a:r>
            <a:endParaRPr sz="72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2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MIND MEISTER ?</a:t>
            </a:r>
            <a:endParaRPr sz="72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87525" y="107150"/>
            <a:ext cx="8822400" cy="48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</a:t>
            </a:r>
            <a:r>
              <a:rPr lang="it" sz="3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principale applicazione di </a:t>
            </a:r>
            <a:r>
              <a:rPr lang="it" sz="3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 mapping online</a:t>
            </a:r>
            <a:r>
              <a:rPr lang="it" sz="3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consente al tuo team di essere più innovativo, fornendo una collaborazione condivisa e un ambiente di brainstorming sul web. </a:t>
            </a:r>
            <a:endParaRPr sz="3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Pianifica progetti, gestisci riunioni e disegna piani aziendali </a:t>
            </a:r>
            <a:r>
              <a:rPr lang="it" sz="3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</a:t>
            </a:r>
            <a:r>
              <a:rPr lang="it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partner e colleghi, tutto in tempo reale!</a:t>
            </a:r>
            <a:endParaRPr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41100" y="267900"/>
            <a:ext cx="8581500" cy="46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DOVE POSSO TROVARE E </a:t>
            </a:r>
            <a:endParaRPr sz="6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UTILIZZARE MIND MESISTER?</a:t>
            </a:r>
            <a:endParaRPr sz="6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MindMeister è profondamente integrato in Google Drive, consentendo agli utenti di aprire e modificare molte mappe mentali come MindManager, Freemind e XMind direttamente dal  Google Drive e persino sincronizzare l'intero elenco di mappe.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41100" y="267900"/>
            <a:ext cx="8545800" cy="45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COSA POSSO FARE CON IL MIND MEISTER?</a:t>
            </a:r>
            <a:endParaRPr sz="48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●"/>
            </a:pPr>
            <a:r>
              <a:rPr lang="it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Brainstorm online con la tua squadra;</a:t>
            </a:r>
            <a:endParaRPr sz="3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●"/>
            </a:pPr>
            <a:r>
              <a:rPr lang="it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creare contorni del progetto in pochi minuti;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●"/>
            </a:pPr>
            <a:r>
              <a:rPr lang="it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aumentare l'innovazione e la creatività.</a:t>
            </a:r>
            <a:endParaRPr sz="3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Presentazione su schermo (16:9)</PresentationFormat>
  <Paragraphs>113</Paragraphs>
  <Slides>37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Amatic SC</vt:lpstr>
      <vt:lpstr>Times New Roman</vt:lpstr>
      <vt:lpstr>Calibri</vt:lpstr>
      <vt:lpstr>Arial</vt:lpstr>
      <vt:lpstr>Nunito</vt:lpstr>
      <vt:lpstr>Shift</vt:lpstr>
      <vt:lpstr>Google Drive, ci dà la possibilità, oltre ad archiviare file e cartelle, di creare diversi tipi di “oggetti”, sfruttando gli strumenti di creazione interni. I principali “oggetti”sono: documenti; fogli; presentazione; moduli. </vt:lpstr>
      <vt:lpstr>Oltre alle principali funzioni di creazione e di elaborazione ognuno di questi quattro strumenti ci dà la possibilità di aggiungere funzioni utili.  Questo può essere fatto tramite l’inserimento di componenti aggiuntivi. </vt:lpstr>
      <vt:lpstr>I COMPONENTI AGGIUNTIVI,  sono dei piccoli strumenti che si vanno ad inserire all’interno di questi strumenti principali e ci permettono di aggiungere delle piccole funzioni. </vt:lpstr>
      <vt:lpstr>Oggi vedremo MIND MESITER, che è un componente aggiuntivo di documenti Google e che ci permette di trasformare, in modo molto semplice, un elenco puntato in una mappa mentale.</vt:lpstr>
      <vt:lpstr>MIND MEISTER </vt:lpstr>
      <vt:lpstr>CHE COS’è IL  MIND MEISTER ? </vt:lpstr>
      <vt:lpstr>è la principale applicazione di mind mapping online; consente al tuo team di essere più innovativo, fornendo una collaborazione condivisa e un ambiente di brainstorming sul web.  Pianifica progetti, gestisci riunioni e disegna piani aziendali online con partner e colleghi, tutto in tempo reale! </vt:lpstr>
      <vt:lpstr>DOVE POSSO TROVARE E  UTILIZZARE MIND MESISTER?  MindMeister è profondamente integrato in Google Drive, consentendo agli utenti di aprire e modificare molte mappe mentali come MindManager, Freemind e XMind direttamente dal  Google Drive e persino sincronizzare l'intero elenco di mappe. </vt:lpstr>
      <vt:lpstr>COSA POSSO FARE CON IL MIND MEISTER?  Brainstorm online con la tua squadra; creare contorni del progetto in pochi minuti; aumentare l'innovazione e la creatività. </vt:lpstr>
      <vt:lpstr>QUALI SONO LE CARATTERISTICHE MAPPING? Creare, condividere e modificare in modo collaborativo mappe mentali. Importare da testo, MindManager e Freemind. Esportare in Word, PowerPoint, PDF, immagine, MindManager e Freemind. Aggiungere icone, immagini, note, collegamenti e allegati. </vt:lpstr>
      <vt:lpstr>QUALI SONO LE CARATTERISTICHE MAPPING? Crea Chat live integrata. Pubblica e incorpora mappe. Gestisce attività e notifiche. Modifica e sincronizzazione offline. Annulla cronologia e riproduzione illimitate. Produce crittografia SSL, backup automatici. Crea applicazioni per Android, iPhone e iPad. </vt:lpstr>
      <vt:lpstr>INTEGRAZIONE DI GOOGLE DRIVE: Apri, visualizza e modifica i file della mappa mentale da Google Drive. Formati supportati: MindManager, Freemind e XMind, MindMeister. Sincronizza l'intero elenco di mappe (cartelle incluse) con Google Drive. Sincronizza mappe singole con Google Drive. Aggiungi allegati da Google Drive. Condividi mappe mentali con i tuoi contatti Google. Esporta le mappe su Google Drive come immagini, testo, PDF e molti altri formati. Esporta bulk alle mappe su Drive per il backup. Collabora in tempo reale sulle mappe di Drive. </vt:lpstr>
      <vt:lpstr>IN QUALI CASI D'USO POSSO USARE IL MIND MEISTER? Brainstorming. Pianificazione del progetto. Elenchi di attività / GTD. Gestione contabile. Preparare e condurre riunioni. Analisi competitiva / SWOT. </vt:lpstr>
      <vt:lpstr>Vediamo come funziona: all’interno del documento di drive cerchiamo la voce di menù componenti aggiuntivi e selezioniamo: “installa componenti aggiuntivi”. </vt:lpstr>
      <vt:lpstr>Presentazione standard di PowerPoint</vt:lpstr>
      <vt:lpstr>Presentazione standard di PowerPoint</vt:lpstr>
      <vt:lpstr>Nel campo di ricerca, scriviamo mind meister e una volta trovato il componente aggiuntivo clicchiamo sul pulsante gratis.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Consentiamo l’accesso e il componente aggiuntivo risulterà nella lista dei componenti aggiuntivi </vt:lpstr>
      <vt:lpstr>Presentazione standard di PowerPoint</vt:lpstr>
      <vt:lpstr>Quello che ci resta da fare ora è creare il nostro elenco con le parole, da inserire all’interno della mappa. Selezionando la formattazione “elenco puntato” </vt:lpstr>
      <vt:lpstr>Presentazione standard di PowerPoint</vt:lpstr>
      <vt:lpstr>lavoriamo sui livelli dell’elenco, aiutandoci con il tasto TAB della tastiera</vt:lpstr>
      <vt:lpstr>qual è il tasto TAB?</vt:lpstr>
      <vt:lpstr>Presentazione standard di PowerPoint</vt:lpstr>
      <vt:lpstr>la parola che all’interno dell’elenco è posizionata nel livello principale sarà il nodo principale della mappa e, via via, le parole che si trovano negli altri livelli dell’elenco saranno i nodi secondari. </vt:lpstr>
      <vt:lpstr>Presentazione standard di PowerPoint</vt:lpstr>
      <vt:lpstr>adesso evidenziamo l’elenco che abbiamo creato: selezionare componenti aggiuntivi MIND MEISTER E INSERT AS MIND MAP </vt:lpstr>
      <vt:lpstr>Presentazione standard di PowerPoint</vt:lpstr>
      <vt:lpstr>Presentazione standard di PowerPoint</vt:lpstr>
      <vt:lpstr>Presentazione standard di PowerPoint</vt:lpstr>
      <vt:lpstr>Come vedete le parole del ns. elenco sono state organizzate all’interno di una mappa concettuale e la mappa è stata inserita come formato immagine all’interno del nostro documento drive. </vt:lpstr>
      <vt:lpstr>Se l’elenco puntato non ci serve più, possiamo eliminarlo e lasciare soltanto la mappa con i termini che abbiamo inserto  </vt:lpstr>
      <vt:lpstr>TUTORIAL SU   YOU TUBE DI Mappe mentali in Documenti Google con MindMeister  https://youtu.be/JnHTQBHhovI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Drive, ci dà la possibilità, oltre ad archiviare file e cartelle, di creare diversi tipi di “oggetti”, sfruttando gli strumenti di creazione interni. I principali “oggetti”sono: documenti; fogli; presentazione; moduli.</dc:title>
  <dc:creator>Assistente5</dc:creator>
  <cp:lastModifiedBy>Assistente5</cp:lastModifiedBy>
  <cp:revision>2</cp:revision>
  <dcterms:modified xsi:type="dcterms:W3CDTF">2022-05-19T10:05:54Z</dcterms:modified>
</cp:coreProperties>
</file>